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71" r:id="rId13"/>
    <p:sldId id="269" r:id="rId14"/>
    <p:sldId id="268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Cardboard Boat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19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Supported Load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1416669"/>
            <a:ext cx="5109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Design Load (18 lbs.), Stacked</a:t>
            </a:r>
            <a:endParaRPr lang="en-US" sz="3200" dirty="0"/>
          </a:p>
        </p:txBody>
      </p:sp>
      <p:pic>
        <p:nvPicPr>
          <p:cNvPr id="7170" name="Picture 2" descr="C:\Users\jmurray\Documents\CBBoat\Subscale\Config1_Pics\20141231_00345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981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51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Supported Load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465" y="1143000"/>
            <a:ext cx="5473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1.66x design Load (30 lbs.), Stacked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Probably could do 3-4x design load without a problem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Translates to 1.5 to 2x at full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End supported load test is already conservative w.r.t. loading in water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Gus approves…</a:t>
            </a:r>
          </a:p>
        </p:txBody>
      </p:sp>
      <p:pic>
        <p:nvPicPr>
          <p:cNvPr id="8194" name="Picture 2" descr="C:\Users\jmurray\Documents\CBBoat\Subscale\Config1_Pics\20141231_0051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314" y="1251857"/>
            <a:ext cx="2971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5334000" y="1186542"/>
            <a:ext cx="1185890" cy="413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C:\Users\jmurray\Documents\CBBoat\Subscale\Config1_Pics\20141231_0932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1" y="38100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2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1026" name="Picture 2" descr="C:\Users\jmurray\Documents\CBBoat\Subscale\Config1_Pics\ChristmasCardboardBoat2014 01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763"/>
          <a:stretch/>
        </p:blipFill>
        <p:spPr bwMode="auto">
          <a:xfrm>
            <a:off x="457200" y="2057400"/>
            <a:ext cx="8128000" cy="45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5600" y="1491342"/>
            <a:ext cx="3028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1x </a:t>
            </a:r>
            <a:r>
              <a:rPr lang="en-US" sz="2400" dirty="0" smtClean="0"/>
              <a:t>design load </a:t>
            </a:r>
            <a:r>
              <a:rPr lang="en-US" sz="2400" dirty="0" smtClean="0"/>
              <a:t>(</a:t>
            </a:r>
            <a:r>
              <a:rPr lang="en-US" sz="2400" dirty="0" smtClean="0"/>
              <a:t>18</a:t>
            </a:r>
            <a:r>
              <a:rPr lang="en-US" sz="2400" dirty="0" smtClean="0"/>
              <a:t> </a:t>
            </a:r>
            <a:r>
              <a:rPr lang="en-US" sz="2400" dirty="0" err="1" smtClean="0"/>
              <a:t>lbs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002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10242" name="Picture 2" descr="C:\Users\jmurray\Documents\CBBoat\Subscale\Config1_Pics\20141231_1030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5540830"/>
            <a:ext cx="4012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Design Waterline @ 18 </a:t>
            </a:r>
            <a:r>
              <a:rPr lang="en-US" sz="2800" dirty="0" err="1" smtClean="0">
                <a:solidFill>
                  <a:schemeClr val="bg1"/>
                </a:solidFill>
              </a:rPr>
              <a:t>lbs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3" idx="0"/>
          </p:cNvCxnSpPr>
          <p:nvPr/>
        </p:nvCxnSpPr>
        <p:spPr>
          <a:xfrm flipH="1" flipV="1">
            <a:off x="4279634" y="4669620"/>
            <a:ext cx="622028" cy="871210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427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9218" name="Picture 2" descr="C:\Users\jmurray\Documents\CBBoat\Subscale\Config1_Pics\20141231_10342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981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200" y="1478224"/>
            <a:ext cx="333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1.66x design load (30 </a:t>
            </a:r>
            <a:r>
              <a:rPr lang="en-US" sz="2400" dirty="0" err="1" smtClean="0"/>
              <a:t>lbs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144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2050" name="Picture 2" descr="C:\Users\jmurray\Documents\CBBoat\Subscale\Config1_Pics\20141231_10414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95400"/>
            <a:ext cx="4754880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jmurray\Documents\CBBoat\Subscale\Config1_Pics\20141231_1042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76" y="3802380"/>
            <a:ext cx="4754880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4465" y="1284744"/>
            <a:ext cx="39187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About 5 minutes in water under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No noticeable water inside hull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Waterline close to expected location at 1x design load (18 lbs.)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Positive lateral stability, but close to neutral (somewhat tippy)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Tried to get vertical load distribution correct…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Should try to quantify kayak metacenter location and match it…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1.66x design load tested without a problem</a:t>
            </a:r>
          </a:p>
        </p:txBody>
      </p:sp>
    </p:spTree>
    <p:extLst>
      <p:ext uri="{BB962C8B-B14F-4D97-AF65-F5344CB8AC3E}">
        <p14:creationId xmlns:p14="http://schemas.microsoft.com/office/powerpoint/2010/main" val="223401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53340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Cage and skin structure</a:t>
            </a:r>
          </a:p>
          <a:p>
            <a:r>
              <a:rPr lang="en-US" sz="2600" dirty="0" smtClean="0"/>
              <a:t>Internal cage for longitudinal load distribution</a:t>
            </a:r>
          </a:p>
          <a:p>
            <a:pPr lvl="1"/>
            <a:r>
              <a:rPr lang="en-US" sz="2600" dirty="0" smtClean="0"/>
              <a:t>Keeps hull skin from having to carry longitudinal bending moment and out-of-plane shear (boat won’t fold up when wet)</a:t>
            </a:r>
          </a:p>
          <a:p>
            <a:pPr lvl="1"/>
            <a:r>
              <a:rPr lang="en-US" sz="2600" dirty="0" smtClean="0"/>
              <a:t>Beams can be isolated from water (wrap in strapping tape)</a:t>
            </a:r>
          </a:p>
          <a:p>
            <a:pPr lvl="1"/>
            <a:r>
              <a:rPr lang="en-US" sz="2600" dirty="0" smtClean="0"/>
              <a:t>Modular bay structure carries full load of 1 </a:t>
            </a:r>
            <a:r>
              <a:rPr lang="en-US" sz="2600" dirty="0" err="1" smtClean="0"/>
              <a:t>pax</a:t>
            </a:r>
            <a:r>
              <a:rPr lang="en-US" sz="2600" dirty="0" smtClean="0"/>
              <a:t> (175 </a:t>
            </a:r>
            <a:r>
              <a:rPr lang="en-US" sz="2600" dirty="0" err="1" smtClean="0"/>
              <a:t>lbs</a:t>
            </a:r>
            <a:r>
              <a:rPr lang="en-US" sz="2600" dirty="0" smtClean="0"/>
              <a:t>)</a:t>
            </a:r>
            <a:endParaRPr lang="en-US" sz="2600" dirty="0"/>
          </a:p>
          <a:p>
            <a:pPr lvl="1"/>
            <a:r>
              <a:rPr lang="en-US" sz="2600" dirty="0" smtClean="0"/>
              <a:t>Add bays to add </a:t>
            </a:r>
            <a:r>
              <a:rPr lang="en-US" sz="2600" dirty="0" err="1" smtClean="0"/>
              <a:t>pax</a:t>
            </a:r>
            <a:endParaRPr lang="en-US" sz="2600" dirty="0" smtClean="0"/>
          </a:p>
          <a:p>
            <a:r>
              <a:rPr lang="en-US" sz="2600" dirty="0" smtClean="0"/>
              <a:t>Single piece skin folded to correct shape and strapped around cage (strapping tape)</a:t>
            </a:r>
          </a:p>
          <a:p>
            <a:pPr lvl="1"/>
            <a:r>
              <a:rPr lang="en-US" sz="2600" dirty="0" smtClean="0"/>
              <a:t>No hull penetrations, slow to take on water</a:t>
            </a:r>
          </a:p>
          <a:p>
            <a:pPr lvl="1"/>
            <a:r>
              <a:rPr lang="en-US" sz="2600" dirty="0" smtClean="0"/>
              <a:t>Skin still provides reasonable torsional rigidity when wet</a:t>
            </a:r>
          </a:p>
          <a:p>
            <a:r>
              <a:rPr lang="en-US" sz="2600" dirty="0" err="1" smtClean="0"/>
              <a:t>Config</a:t>
            </a:r>
            <a:r>
              <a:rPr lang="en-US" sz="2600" dirty="0" smtClean="0"/>
              <a:t> 1 (full scale)</a:t>
            </a:r>
          </a:p>
          <a:p>
            <a:pPr lvl="1"/>
            <a:r>
              <a:rPr lang="en-US" sz="2600" dirty="0" smtClean="0"/>
              <a:t>Kayak-like configuration</a:t>
            </a:r>
          </a:p>
          <a:p>
            <a:pPr lvl="1"/>
            <a:r>
              <a:rPr lang="en-US" sz="2600" dirty="0" smtClean="0"/>
              <a:t>Seat depth of 1 in below WL, height of 4 in. above floor</a:t>
            </a:r>
          </a:p>
          <a:p>
            <a:pPr lvl="1"/>
            <a:r>
              <a:rPr lang="en-US" sz="2600" dirty="0" smtClean="0"/>
              <a:t>Four beams, 2 in. square, glued cardboard lamina, strapping tape</a:t>
            </a:r>
          </a:p>
          <a:p>
            <a:pPr lvl="1"/>
            <a:r>
              <a:rPr lang="en-US" sz="2600" dirty="0" smtClean="0"/>
              <a:t>55 deg. sidewall, 35 deg. bow angle, 4 ft. x 33 in. bays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725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Subscale Test Article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46% scale, single bay model</a:t>
            </a:r>
          </a:p>
          <a:p>
            <a:pPr lvl="1"/>
            <a:r>
              <a:rPr lang="en-US" sz="2400" dirty="0" smtClean="0"/>
              <a:t>Single piece hull skin fits on extra large moving box</a:t>
            </a:r>
          </a:p>
          <a:p>
            <a:r>
              <a:rPr lang="en-US" sz="2400" dirty="0" smtClean="0"/>
              <a:t>Design load of 18 </a:t>
            </a:r>
            <a:r>
              <a:rPr lang="en-US" sz="2400" dirty="0" err="1" smtClean="0"/>
              <a:t>lbs</a:t>
            </a:r>
            <a:r>
              <a:rPr lang="en-US" sz="2400" dirty="0" smtClean="0"/>
              <a:t> (buoyant force scales as L^3)</a:t>
            </a:r>
          </a:p>
          <a:p>
            <a:r>
              <a:rPr lang="en-US" sz="2400" dirty="0" smtClean="0"/>
              <a:t>Note that structural stress (for a given load) scales as 1/L^2</a:t>
            </a:r>
          </a:p>
          <a:p>
            <a:pPr lvl="1"/>
            <a:r>
              <a:rPr lang="en-US" sz="2400" dirty="0" smtClean="0"/>
              <a:t>Structural margin @ design load doubles for a half scale model</a:t>
            </a:r>
          </a:p>
          <a:p>
            <a:r>
              <a:rPr lang="en-US" sz="2400" dirty="0" smtClean="0"/>
              <a:t>“Seat” bulkhead in center for load testing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856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Pics</a:t>
            </a:r>
            <a:endParaRPr lang="en-US" dirty="0"/>
          </a:p>
        </p:txBody>
      </p:sp>
      <p:pic>
        <p:nvPicPr>
          <p:cNvPr id="1026" name="Picture 2" descr="C:\Users\jmurray\Documents\CBBoat\Subscale\Config1_Pics\20141229_0041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576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jmurray\Documents\CBBoat\Subscale\Config1_Pics\20141229_212546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2954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Construction Pics</a:t>
            </a:r>
          </a:p>
        </p:txBody>
      </p:sp>
      <p:pic>
        <p:nvPicPr>
          <p:cNvPr id="2050" name="Picture 2" descr="C:\Users\jmurray\Documents\CBBoat\Subscale\Config1_Pics\20141230_11422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murray\Documents\CBBoat\Subscale\Config1_Pics\20141230_1456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murray\Documents\CBBoat\Subscale\Config1_Pics\20141230_1631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19200"/>
            <a:ext cx="2971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9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Pics</a:t>
            </a:r>
          </a:p>
        </p:txBody>
      </p:sp>
      <p:pic>
        <p:nvPicPr>
          <p:cNvPr id="3074" name="Picture 2" descr="C:\Users\jmurray\Documents\CBBoat\Subscale\Config1_Pics\20141230_18054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80" y="1341120"/>
            <a:ext cx="267462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murray\Documents\CBBoat\Subscale\Config1_Pics\20141230_18145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1341120"/>
            <a:ext cx="267462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murray\Documents\CBBoat\Subscale\Config1_Pics\20141230_2143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46200"/>
            <a:ext cx="2971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2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Pics</a:t>
            </a:r>
            <a:endParaRPr lang="en-US" dirty="0"/>
          </a:p>
        </p:txBody>
      </p:sp>
      <p:pic>
        <p:nvPicPr>
          <p:cNvPr id="5122" name="Picture 2" descr="C:\Users\jmurray\Documents\CBBoat\Subscale\Config1_Pics\20141230_19382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murray\Documents\CBBoat\Subscale\Config1_Pics\20141230_2145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052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3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Pics</a:t>
            </a:r>
            <a:endParaRPr lang="en-US" dirty="0"/>
          </a:p>
        </p:txBody>
      </p:sp>
      <p:pic>
        <p:nvPicPr>
          <p:cNvPr id="6147" name="Picture 3" descr="C:\Users\jmurray\Documents\CBBoat\Subscale\Config1_Pics\20141231_0932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jmurray\Documents\CBBoat\Subscale\Config1_Pics\20141231_093344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15240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murray\Documents\CBBoat\Subscale\Config1_Pics\20141231_0919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59300" y="2588986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7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Supported Load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0800" y="1416669"/>
            <a:ext cx="362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Design Load (18 lbs.)</a:t>
            </a:r>
            <a:endParaRPr lang="en-US" sz="3200" dirty="0"/>
          </a:p>
        </p:txBody>
      </p:sp>
      <p:pic>
        <p:nvPicPr>
          <p:cNvPr id="4100" name="Picture 4" descr="C:\Users\jmurray\Documents\CBBoat\Subscale\Config1_Pics\20141231_00335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981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756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384</Words>
  <Application>Microsoft Office PowerPoint</Application>
  <PresentationFormat>On-screen Show (4:3)</PresentationFormat>
  <Paragraphs>53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Cardboard Boat</vt:lpstr>
      <vt:lpstr>Design</vt:lpstr>
      <vt:lpstr>Subscale Test Article</vt:lpstr>
      <vt:lpstr>Construction Pics</vt:lpstr>
      <vt:lpstr>Construction Pics</vt:lpstr>
      <vt:lpstr>Construction Pics</vt:lpstr>
      <vt:lpstr>Construction Pics</vt:lpstr>
      <vt:lpstr>Construction Pics</vt:lpstr>
      <vt:lpstr>End Supported Load Test</vt:lpstr>
      <vt:lpstr>End Supported Load Test</vt:lpstr>
      <vt:lpstr>End Supported Load Test</vt:lpstr>
      <vt:lpstr>In-Water Test</vt:lpstr>
      <vt:lpstr>In-Water Test</vt:lpstr>
      <vt:lpstr>In-Water Test</vt:lpstr>
      <vt:lpstr>In-Water Test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Cardboard Boat</dc:title>
  <dc:creator>Murray, Jonathan</dc:creator>
  <cp:lastModifiedBy>Murray, Jonathan</cp:lastModifiedBy>
  <cp:revision>20</cp:revision>
  <dcterms:created xsi:type="dcterms:W3CDTF">2006-08-16T00:00:00Z</dcterms:created>
  <dcterms:modified xsi:type="dcterms:W3CDTF">2015-01-01T23:10:39Z</dcterms:modified>
</cp:coreProperties>
</file>